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anva Sans Bold" charset="1" panose="020B0803030501040103"/>
      <p:regular r:id="rId24"/>
    </p:embeddedFont>
    <p:embeddedFont>
      <p:font typeface="Alice Bold" charset="1" panose="00000500000000000000"/>
      <p:regular r:id="rId25"/>
    </p:embeddedFont>
    <p:embeddedFont>
      <p:font typeface="Alice" charset="1" panose="00000500000000000000"/>
      <p:regular r:id="rId26"/>
    </p:embeddedFont>
    <p:embeddedFont>
      <p:font typeface="Akzidenz-Grotesk Bold" charset="1" panose="02000803050000020004"/>
      <p:regular r:id="rId27"/>
    </p:embeddedFont>
    <p:embeddedFont>
      <p:font typeface="Source Serif Pro Bold" charset="1" panose="02040803050405020204"/>
      <p:regular r:id="rId28"/>
    </p:embeddedFont>
    <p:embeddedFont>
      <p:font typeface="Fredoka" charset="1" panose="02000000000000000000"/>
      <p:regular r:id="rId29"/>
    </p:embeddedFont>
    <p:embeddedFont>
      <p:font typeface="Roboto" charset="1" panose="02000000000000000000"/>
      <p:regular r:id="rId30"/>
    </p:embeddedFont>
    <p:embeddedFont>
      <p:font typeface="Roboto Bold" charset="1" panose="02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pom_8WtU.mp4" Type="http://schemas.openxmlformats.org/officeDocument/2006/relationships/video"/><Relationship Id="rId4" Target="../media/VAGpom_8WtU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github.com/Shine-5705/csv-monitor-summarizer?tab=readme-ov-file" TargetMode="External" Type="http://schemas.openxmlformats.org/officeDocument/2006/relationships/hyperlink"/><Relationship Id="rId4" Target="https://github.com/Shine-5705/csv-monitor-summarizer" TargetMode="External" Type="http://schemas.openxmlformats.org/officeDocument/2006/relationships/hyperlink"/><Relationship Id="rId5" Target="https://github.com/Shine-5705/csv-monitor-summarizer" TargetMode="External" Type="http://schemas.openxmlformats.org/officeDocument/2006/relationships/hyperlink"/><Relationship Id="rId6" Target="https://github.com/Shine-5705/csv-monitor-summarizer" TargetMode="External" Type="http://schemas.openxmlformats.org/officeDocument/2006/relationships/hyperlink"/><Relationship Id="rId7" Target="https://github.com/Shine-5705/csv-monitor-summarizer" TargetMode="External" Type="http://schemas.openxmlformats.org/officeDocument/2006/relationships/hyperlink"/><Relationship Id="rId8" Target="https://csv-summarizer-emailer.onrender.com" TargetMode="External" Type="http://schemas.openxmlformats.org/officeDocument/2006/relationships/hyperlink"/><Relationship Id="rId9" Target="https://csv-summarizer-emailer.onrender.com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porr0RZ4.mp4" Type="http://schemas.openxmlformats.org/officeDocument/2006/relationships/video"/><Relationship Id="rId4" Target="../media/VAGporr0RZ4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pohbdp94.mp4" Type="http://schemas.openxmlformats.org/officeDocument/2006/relationships/video"/><Relationship Id="rId4" Target="../media/VAGpohbdp94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pohbdp94.mp4" Type="http://schemas.openxmlformats.org/officeDocument/2006/relationships/video"/><Relationship Id="rId4" Target="../media/VAGpohbdp94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pov9NWlU.mp4" Type="http://schemas.openxmlformats.org/officeDocument/2006/relationships/video"/><Relationship Id="rId4" Target="../media/VAGpov9NWl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03562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github.com/Shine-5705/csv-monitor-summarizer?tab=readme-ov-file"/>
          </p:cNvPr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6839" y="3913515"/>
            <a:ext cx="13614321" cy="639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96" u="sng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  <a:hlinkClick r:id="rId4" tooltip="https://github.com/Shine-5705/csv-monitor-summarizer"/>
              </a:rPr>
              <a:t>Github : </a:t>
            </a:r>
            <a:r>
              <a:rPr lang="en-US" sz="3696" u="sng">
                <a:solidFill>
                  <a:srgbClr val="1800AD"/>
                </a:solidFill>
                <a:latin typeface="Alice Bold"/>
                <a:ea typeface="Alice Bold"/>
                <a:cs typeface="Alice Bold"/>
                <a:sym typeface="Alice Bold"/>
                <a:hlinkClick r:id="rId5" tooltip="https://github.com/Shine-5705/csv-monitor-summarizer"/>
              </a:rPr>
              <a:t>https://github.com/Shine-5705/csv-monitor-summarizer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0145" y="5067300"/>
            <a:ext cx="13067710" cy="26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  <a:hlinkClick r:id="rId6" tooltip="https://github.com/Shine-5705/csv-monitor-summarizer"/>
              </a:rPr>
              <a:t>Or — if you don’t want to install anything — just use our free live version at:</a:t>
            </a:r>
          </a:p>
          <a:p>
            <a:pPr algn="ctr">
              <a:lnSpc>
                <a:spcPts val="4895"/>
              </a:lnSpc>
            </a:pPr>
          </a:p>
          <a:p>
            <a:pPr algn="ctr">
              <a:lnSpc>
                <a:spcPts val="5175"/>
              </a:lnSpc>
            </a:pPr>
            <a:r>
              <a:rPr lang="en-US" sz="3696" u="sng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  <a:hlinkClick r:id="rId7" tooltip="https://github.com/Shine-5705/csv-monitor-summarizer"/>
              </a:rPr>
              <a:t>🌐</a:t>
            </a:r>
            <a:r>
              <a:rPr lang="en-US" sz="3696" u="sng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  <a:hlinkClick r:id="rId8" tooltip="https://csv-summarizer-emailer.onrender.com"/>
              </a:rPr>
              <a:t> </a:t>
            </a:r>
            <a:r>
              <a:rPr lang="en-US" sz="3696" u="sng">
                <a:solidFill>
                  <a:srgbClr val="1800AD"/>
                </a:solidFill>
                <a:latin typeface="Alice Bold"/>
                <a:ea typeface="Alice Bold"/>
                <a:cs typeface="Alice Bold"/>
                <a:sym typeface="Alice Bold"/>
                <a:hlinkClick r:id="rId9" tooltip="https://csv-summarizer-emailer.onrender.com"/>
              </a:rPr>
              <a:t>https://csv-summarizer-emailer.onrender.com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49256" y="3232625"/>
            <a:ext cx="5882565" cy="6025675"/>
          </a:xfrm>
          <a:custGeom>
            <a:avLst/>
            <a:gdLst/>
            <a:ahLst/>
            <a:cxnLst/>
            <a:rect r="r" b="b" t="t" l="l"/>
            <a:pathLst>
              <a:path h="6025675" w="5882565">
                <a:moveTo>
                  <a:pt x="0" y="0"/>
                </a:moveTo>
                <a:lnTo>
                  <a:pt x="5882564" y="0"/>
                </a:lnTo>
                <a:lnTo>
                  <a:pt x="5882564" y="6025675"/>
                </a:lnTo>
                <a:lnTo>
                  <a:pt x="0" y="602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98525" y="4118367"/>
            <a:ext cx="12011366" cy="3233983"/>
            <a:chOff x="0" y="0"/>
            <a:chExt cx="16015155" cy="4311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6015155" cy="24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122"/>
                </a:lnSpc>
              </a:pPr>
              <a:r>
                <a:rPr lang="en-US" sz="12358" spc="-370" b="true">
                  <a:solidFill>
                    <a:srgbClr val="C69C81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So,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6976"/>
              <a:ext cx="16015155" cy="2155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122"/>
                </a:lnSpc>
              </a:pPr>
              <a:r>
                <a:rPr lang="en-US" sz="12358" spc="-370" b="true">
                  <a:solidFill>
                    <a:srgbClr val="5D3010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who’s this for?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050" y="2774367"/>
            <a:ext cx="6489535" cy="5191628"/>
          </a:xfrm>
          <a:custGeom>
            <a:avLst/>
            <a:gdLst/>
            <a:ahLst/>
            <a:cxnLst/>
            <a:rect r="r" b="b" t="t" l="l"/>
            <a:pathLst>
              <a:path h="5191628" w="6489535">
                <a:moveTo>
                  <a:pt x="0" y="0"/>
                </a:moveTo>
                <a:lnTo>
                  <a:pt x="6489536" y="0"/>
                </a:lnTo>
                <a:lnTo>
                  <a:pt x="6489536" y="5191628"/>
                </a:lnTo>
                <a:lnTo>
                  <a:pt x="0" y="519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7508" y="4341387"/>
            <a:ext cx="7862542" cy="231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8"/>
              </a:lnSpc>
              <a:spcBef>
                <a:spcPct val="0"/>
              </a:spcBef>
            </a:pPr>
            <a:r>
              <a:rPr lang="en-US" b="true" sz="44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you’re a </a:t>
            </a:r>
            <a:r>
              <a:rPr lang="en-US" b="true" sz="444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analyst</a:t>
            </a:r>
            <a:r>
              <a:rPr lang="en-US" b="true" sz="44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tired of writing manual summaries!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5247" y="2309031"/>
            <a:ext cx="5022798" cy="5898332"/>
          </a:xfrm>
          <a:custGeom>
            <a:avLst/>
            <a:gdLst/>
            <a:ahLst/>
            <a:cxnLst/>
            <a:rect r="r" b="b" t="t" l="l"/>
            <a:pathLst>
              <a:path h="5898332" w="5022798">
                <a:moveTo>
                  <a:pt x="0" y="0"/>
                </a:moveTo>
                <a:lnTo>
                  <a:pt x="5022798" y="0"/>
                </a:lnTo>
                <a:lnTo>
                  <a:pt x="5022798" y="5898332"/>
                </a:lnTo>
                <a:lnTo>
                  <a:pt x="0" y="589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57903" y="5723807"/>
            <a:ext cx="3756937" cy="3380851"/>
          </a:xfrm>
          <a:custGeom>
            <a:avLst/>
            <a:gdLst/>
            <a:ahLst/>
            <a:cxnLst/>
            <a:rect r="r" b="b" t="t" l="l"/>
            <a:pathLst>
              <a:path h="3380851" w="3756937">
                <a:moveTo>
                  <a:pt x="0" y="0"/>
                </a:moveTo>
                <a:lnTo>
                  <a:pt x="3756937" y="0"/>
                </a:lnTo>
                <a:lnTo>
                  <a:pt x="3756937" y="3380851"/>
                </a:lnTo>
                <a:lnTo>
                  <a:pt x="0" y="3380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6372" y="3946609"/>
            <a:ext cx="7821567" cy="229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b="true" sz="43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</a:t>
            </a:r>
            <a:r>
              <a:rPr lang="en-US" b="true" sz="438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manager </a:t>
            </a:r>
            <a:r>
              <a:rPr lang="en-US" b="true" sz="43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needs weekly updates formatted and sent fast...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5680" y="3145348"/>
            <a:ext cx="6134677" cy="3996304"/>
          </a:xfrm>
          <a:custGeom>
            <a:avLst/>
            <a:gdLst/>
            <a:ahLst/>
            <a:cxnLst/>
            <a:rect r="r" b="b" t="t" l="l"/>
            <a:pathLst>
              <a:path h="3996304" w="6134677">
                <a:moveTo>
                  <a:pt x="0" y="0"/>
                </a:moveTo>
                <a:lnTo>
                  <a:pt x="6134677" y="0"/>
                </a:lnTo>
                <a:lnTo>
                  <a:pt x="6134677" y="3996304"/>
                </a:lnTo>
                <a:lnTo>
                  <a:pt x="0" y="399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62146" y="2587916"/>
            <a:ext cx="6260675" cy="4067670"/>
          </a:xfrm>
          <a:custGeom>
            <a:avLst/>
            <a:gdLst/>
            <a:ahLst/>
            <a:cxnLst/>
            <a:rect r="r" b="b" t="t" l="l"/>
            <a:pathLst>
              <a:path h="4067670" w="6260675">
                <a:moveTo>
                  <a:pt x="0" y="0"/>
                </a:moveTo>
                <a:lnTo>
                  <a:pt x="6260675" y="0"/>
                </a:lnTo>
                <a:lnTo>
                  <a:pt x="6260675" y="4067670"/>
                </a:lnTo>
                <a:lnTo>
                  <a:pt x="0" y="4067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5680" y="7121484"/>
            <a:ext cx="13807141" cy="151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b="true" sz="4341">
                <a:solidFill>
                  <a:srgbClr val="5D3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</a:t>
            </a:r>
            <a:r>
              <a:rPr lang="en-US" b="true" sz="434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researcher </a:t>
            </a:r>
            <a:r>
              <a:rPr lang="en-US" b="true" sz="4341">
                <a:solidFill>
                  <a:srgbClr val="5D3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 </a:t>
            </a:r>
            <a:r>
              <a:rPr lang="en-US" b="true" sz="434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</a:t>
            </a:r>
            <a:r>
              <a:rPr lang="en-US" b="true" sz="4341">
                <a:solidFill>
                  <a:srgbClr val="5D3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collaborating with others on datasets...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0482" y="1028700"/>
            <a:ext cx="4258818" cy="8229600"/>
          </a:xfrm>
          <a:custGeom>
            <a:avLst/>
            <a:gdLst/>
            <a:ahLst/>
            <a:cxnLst/>
            <a:rect r="r" b="b" t="t" l="l"/>
            <a:pathLst>
              <a:path h="8229600" w="4258818">
                <a:moveTo>
                  <a:pt x="0" y="0"/>
                </a:moveTo>
                <a:lnTo>
                  <a:pt x="4258818" y="0"/>
                </a:lnTo>
                <a:lnTo>
                  <a:pt x="42588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60138" y="3644083"/>
            <a:ext cx="8665726" cy="539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9"/>
              </a:lnSpc>
              <a:spcBef>
                <a:spcPct val="0"/>
              </a:spcBef>
            </a:pPr>
            <a:r>
              <a:rPr lang="en-US" sz="615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This tool will save you </a:t>
            </a:r>
          </a:p>
          <a:p>
            <a:pPr algn="ctr">
              <a:lnSpc>
                <a:spcPts val="8619"/>
              </a:lnSpc>
              <a:spcBef>
                <a:spcPct val="0"/>
              </a:spcBef>
            </a:pPr>
            <a:r>
              <a:rPr lang="en-US" sz="6156">
                <a:solidFill>
                  <a:srgbClr val="FF3131"/>
                </a:solidFill>
                <a:latin typeface="Fredoka"/>
                <a:ea typeface="Fredoka"/>
                <a:cs typeface="Fredoka"/>
                <a:sym typeface="Fredoka"/>
              </a:rPr>
              <a:t>hours</a:t>
            </a:r>
          </a:p>
          <a:p>
            <a:pPr algn="ctr">
              <a:lnSpc>
                <a:spcPts val="8619"/>
              </a:lnSpc>
              <a:spcBef>
                <a:spcPct val="0"/>
              </a:spcBef>
            </a:pPr>
            <a:r>
              <a:rPr lang="en-US" sz="615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+</a:t>
            </a:r>
          </a:p>
          <a:p>
            <a:pPr algn="ctr">
              <a:lnSpc>
                <a:spcPts val="8619"/>
              </a:lnSpc>
              <a:spcBef>
                <a:spcPct val="0"/>
              </a:spcBef>
            </a:pPr>
            <a:r>
              <a:rPr lang="en-US" sz="615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its OPEN SOURCE</a:t>
            </a:r>
          </a:p>
          <a:p>
            <a:pPr algn="ctr">
              <a:lnSpc>
                <a:spcPts val="8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3706" y="2153834"/>
            <a:ext cx="11820588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 next t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ime you’re handed a CSV file, don’t open Excel. Open this app: </a:t>
            </a:r>
            <a:r>
              <a:rPr lang="en-US" b="true" sz="3399">
                <a:solidFill>
                  <a:srgbClr val="1800AD"/>
                </a:solidFill>
                <a:latin typeface="Roboto Bold"/>
                <a:ea typeface="Roboto Bold"/>
                <a:cs typeface="Roboto Bold"/>
                <a:sym typeface="Roboto Bold"/>
              </a:rPr>
              <a:t>https://csv-summarizer-emailer.onrender.com/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Let AI do the heavy lifting, and send out a perfect report in seconds.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code’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 GitHub:</a:t>
            </a:r>
            <a:r>
              <a:rPr lang="en-US" b="true" sz="3399">
                <a:solidFill>
                  <a:srgbClr val="1800AD"/>
                </a:solidFill>
                <a:latin typeface="Roboto Bold"/>
                <a:ea typeface="Roboto Bold"/>
                <a:cs typeface="Roboto Bold"/>
                <a:sym typeface="Roboto Bold"/>
              </a:rPr>
              <a:t> https://github.com/Shine-5705/csv-monitor-summarizer</a:t>
            </a: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67697" y="6316075"/>
            <a:ext cx="3191603" cy="3191603"/>
          </a:xfrm>
          <a:custGeom>
            <a:avLst/>
            <a:gdLst/>
            <a:ahLst/>
            <a:cxnLst/>
            <a:rect r="r" b="b" t="t" l="l"/>
            <a:pathLst>
              <a:path h="3191603" w="3191603">
                <a:moveTo>
                  <a:pt x="0" y="0"/>
                </a:moveTo>
                <a:lnTo>
                  <a:pt x="3191603" y="0"/>
                </a:lnTo>
                <a:lnTo>
                  <a:pt x="3191603" y="3191603"/>
                </a:lnTo>
                <a:lnTo>
                  <a:pt x="0" y="319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0142" r="0" b="0"/>
          <a:stretch>
            <a:fillRect/>
          </a:stretch>
        </p:blipFill>
        <p:spPr>
          <a:xfrm flipH="false" flipV="false" rot="0">
            <a:off x="-2131015" y="-23979"/>
            <a:ext cx="23007516" cy="10334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3" t="0" r="-184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821" cy="10264140"/>
          </a:xfrm>
          <a:custGeom>
            <a:avLst/>
            <a:gdLst/>
            <a:ahLst/>
            <a:cxnLst/>
            <a:rect r="r" b="b" t="t" l="l"/>
            <a:pathLst>
              <a:path h="10264140" w="18328821">
                <a:moveTo>
                  <a:pt x="0" y="0"/>
                </a:moveTo>
                <a:lnTo>
                  <a:pt x="18328821" y="0"/>
                </a:lnTo>
                <a:lnTo>
                  <a:pt x="18328821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2927" y="5656676"/>
            <a:ext cx="2078948" cy="2078948"/>
          </a:xfrm>
          <a:custGeom>
            <a:avLst/>
            <a:gdLst/>
            <a:ahLst/>
            <a:cxnLst/>
            <a:rect r="r" b="b" t="t" l="l"/>
            <a:pathLst>
              <a:path h="2078948" w="2078948">
                <a:moveTo>
                  <a:pt x="0" y="0"/>
                </a:moveTo>
                <a:lnTo>
                  <a:pt x="2078948" y="0"/>
                </a:lnTo>
                <a:lnTo>
                  <a:pt x="2078948" y="2078948"/>
                </a:lnTo>
                <a:lnTo>
                  <a:pt x="0" y="207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8211" y="0"/>
            <a:ext cx="12031579" cy="10287000"/>
          </a:xfrm>
          <a:custGeom>
            <a:avLst/>
            <a:gdLst/>
            <a:ahLst/>
            <a:cxnLst/>
            <a:rect r="r" b="b" t="t" l="l"/>
            <a:pathLst>
              <a:path h="10287000" w="12031579">
                <a:moveTo>
                  <a:pt x="0" y="0"/>
                </a:moveTo>
                <a:lnTo>
                  <a:pt x="12031578" y="0"/>
                </a:lnTo>
                <a:lnTo>
                  <a:pt x="12031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2623" y="1719374"/>
            <a:ext cx="7930882" cy="4101430"/>
          </a:xfrm>
          <a:custGeom>
            <a:avLst/>
            <a:gdLst/>
            <a:ahLst/>
            <a:cxnLst/>
            <a:rect r="r" b="b" t="t" l="l"/>
            <a:pathLst>
              <a:path h="4101430" w="7930882">
                <a:moveTo>
                  <a:pt x="0" y="0"/>
                </a:moveTo>
                <a:lnTo>
                  <a:pt x="7930882" y="0"/>
                </a:lnTo>
                <a:lnTo>
                  <a:pt x="7930882" y="4101430"/>
                </a:lnTo>
                <a:lnTo>
                  <a:pt x="0" y="410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1050" y="3918832"/>
            <a:ext cx="8779312" cy="367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83"/>
              </a:lnSpc>
            </a:pPr>
            <a:r>
              <a:rPr lang="en-US" sz="69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Lets Say, </a:t>
            </a:r>
          </a:p>
          <a:p>
            <a:pPr algn="just">
              <a:lnSpc>
                <a:spcPts val="9783"/>
              </a:lnSpc>
            </a:pPr>
            <a:r>
              <a:rPr lang="en-US" sz="69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 am </a:t>
            </a:r>
            <a:r>
              <a:rPr lang="en-US" sz="6988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SHINE</a:t>
            </a:r>
            <a:r>
              <a:rPr lang="en-US" sz="69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!</a:t>
            </a:r>
          </a:p>
          <a:p>
            <a:pPr algn="just">
              <a:lnSpc>
                <a:spcPts val="9783"/>
              </a:lnSpc>
            </a:pPr>
            <a:r>
              <a:rPr lang="en-US" sz="69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Marketing Analyst…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0483" y="3777552"/>
            <a:ext cx="10189686" cy="400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8"/>
              </a:lnSpc>
            </a:pPr>
            <a:r>
              <a:rPr lang="en-US" sz="76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CSV with campaign metrics every week...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400170" y="366619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DAGpnjWtou4</dc:identifier>
  <dcterms:modified xsi:type="dcterms:W3CDTF">2011-08-01T06:04:30Z</dcterms:modified>
  <cp:revision>1</cp:revision>
  <dc:title>Let me show you something cool</dc:title>
</cp:coreProperties>
</file>